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4" d="100"/>
          <a:sy n="74" d="100"/>
        </p:scale>
        <p:origin x="-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670D-C9A1-6646-AA23-A359F537E0E9}" type="datetimeFigureOut">
              <a:rPr lang="it-IT" smtClean="0"/>
              <a:t>16/02/17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21D4-BC1A-9E4E-8795-25730B934B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2969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670D-C9A1-6646-AA23-A359F537E0E9}" type="datetimeFigureOut">
              <a:rPr lang="it-IT" smtClean="0"/>
              <a:t>16/02/17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21D4-BC1A-9E4E-8795-25730B934B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2541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670D-C9A1-6646-AA23-A359F537E0E9}" type="datetimeFigureOut">
              <a:rPr lang="it-IT" smtClean="0"/>
              <a:t>16/02/17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21D4-BC1A-9E4E-8795-25730B934B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6100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670D-C9A1-6646-AA23-A359F537E0E9}" type="datetimeFigureOut">
              <a:rPr lang="it-IT" smtClean="0"/>
              <a:t>16/02/17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21D4-BC1A-9E4E-8795-25730B934B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680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670D-C9A1-6646-AA23-A359F537E0E9}" type="datetimeFigureOut">
              <a:rPr lang="it-IT" smtClean="0"/>
              <a:t>16/02/17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21D4-BC1A-9E4E-8795-25730B934B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633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670D-C9A1-6646-AA23-A359F537E0E9}" type="datetimeFigureOut">
              <a:rPr lang="it-IT" smtClean="0"/>
              <a:t>16/02/17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21D4-BC1A-9E4E-8795-25730B934B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8816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670D-C9A1-6646-AA23-A359F537E0E9}" type="datetimeFigureOut">
              <a:rPr lang="it-IT" smtClean="0"/>
              <a:t>16/02/17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21D4-BC1A-9E4E-8795-25730B934B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73045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670D-C9A1-6646-AA23-A359F537E0E9}" type="datetimeFigureOut">
              <a:rPr lang="it-IT" smtClean="0"/>
              <a:t>16/02/17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21D4-BC1A-9E4E-8795-25730B934B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232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670D-C9A1-6646-AA23-A359F537E0E9}" type="datetimeFigureOut">
              <a:rPr lang="it-IT" smtClean="0"/>
              <a:t>16/02/17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21D4-BC1A-9E4E-8795-25730B934B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7560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670D-C9A1-6646-AA23-A359F537E0E9}" type="datetimeFigureOut">
              <a:rPr lang="it-IT" smtClean="0"/>
              <a:t>16/02/17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21D4-BC1A-9E4E-8795-25730B934B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1769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2F670D-C9A1-6646-AA23-A359F537E0E9}" type="datetimeFigureOut">
              <a:rPr lang="it-IT" smtClean="0"/>
              <a:t>16/02/17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CB21D4-BC1A-9E4E-8795-25730B934B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1451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F670D-C9A1-6646-AA23-A359F537E0E9}" type="datetimeFigureOut">
              <a:rPr lang="it-IT" smtClean="0"/>
              <a:t>16/02/17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CB21D4-BC1A-9E4E-8795-25730B934BDA}" type="slidenum">
              <a:rPr lang="it-IT" smtClean="0"/>
              <a:t>‹n.›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4988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457200" y="103028"/>
            <a:ext cx="8229600" cy="789349"/>
          </a:xfrm>
        </p:spPr>
        <p:txBody>
          <a:bodyPr/>
          <a:lstStyle/>
          <a:p>
            <a:r>
              <a:rPr lang="it-IT" dirty="0" smtClean="0"/>
              <a:t>Il Matrimonio Cristiano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>
          <a:xfrm>
            <a:off x="137310" y="1063987"/>
            <a:ext cx="4358490" cy="5663160"/>
          </a:xfrm>
          <a:ln w="76200" cmpd="sng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 marL="0" lvl="0" indent="0" algn="ctr">
              <a:buNone/>
            </a:pPr>
            <a:r>
              <a:rPr lang="it-IT" dirty="0"/>
              <a:t>Perché scegliere il matrimonio cristiano e non il matrimonio civile o la convivenza? 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xfrm>
            <a:off x="4648200" y="1063987"/>
            <a:ext cx="4345618" cy="5663159"/>
          </a:xfrm>
          <a:ln w="76200" cmpd="sng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lvl="0" indent="0" algn="ctr">
              <a:buNone/>
            </a:pPr>
            <a:r>
              <a:rPr lang="it-IT" dirty="0"/>
              <a:t>Se due persone si amano veramente, cosa cambia nella loro vita il celebrare il Sacramento del Matrimonio</a:t>
            </a:r>
            <a:r>
              <a:rPr lang="it-IT" dirty="0" smtClean="0"/>
              <a:t>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040711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20189"/>
            <a:ext cx="8229600" cy="978121"/>
          </a:xfrm>
        </p:spPr>
        <p:txBody>
          <a:bodyPr>
            <a:normAutofit/>
          </a:bodyPr>
          <a:lstStyle/>
          <a:p>
            <a:r>
              <a:rPr lang="it-IT" dirty="0" smtClean="0"/>
              <a:t>Manifestazione del consenso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9921"/>
            <a:ext cx="8229600" cy="538858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it-IT" sz="4000" dirty="0" smtClean="0"/>
              <a:t>Io</a:t>
            </a:r>
            <a:r>
              <a:rPr lang="is-IS" sz="4000" dirty="0"/>
              <a:t> </a:t>
            </a:r>
            <a:r>
              <a:rPr lang="is-IS" sz="4000" dirty="0" smtClean="0">
                <a:solidFill>
                  <a:srgbClr val="FF0000"/>
                </a:solidFill>
              </a:rPr>
              <a:t>N.</a:t>
            </a:r>
            <a:r>
              <a:rPr lang="is-IS" sz="4000" dirty="0" smtClean="0"/>
              <a:t>, accolgo te, </a:t>
            </a:r>
            <a:r>
              <a:rPr lang="is-IS" sz="4000" dirty="0" smtClean="0">
                <a:solidFill>
                  <a:srgbClr val="FF0000"/>
                </a:solidFill>
              </a:rPr>
              <a:t>N. </a:t>
            </a:r>
            <a:r>
              <a:rPr lang="is-IS" sz="4000" dirty="0" smtClean="0"/>
              <a:t>come mia sposa.</a:t>
            </a:r>
          </a:p>
          <a:p>
            <a:pPr marL="0" indent="0" algn="ctr">
              <a:buNone/>
            </a:pPr>
            <a:r>
              <a:rPr lang="it-IT" sz="4000" dirty="0" smtClean="0"/>
              <a:t>C</a:t>
            </a:r>
            <a:r>
              <a:rPr lang="is-IS" sz="4000" dirty="0" smtClean="0"/>
              <a:t>on la grazia di Cristo</a:t>
            </a:r>
          </a:p>
          <a:p>
            <a:pPr marL="0" indent="0" algn="ctr">
              <a:buNone/>
            </a:pPr>
            <a:r>
              <a:rPr lang="it-IT" sz="4000" dirty="0" err="1"/>
              <a:t>p</a:t>
            </a:r>
            <a:r>
              <a:rPr lang="is-IS" sz="4000" dirty="0" smtClean="0"/>
              <a:t>rometto di esserti fedele sempre,</a:t>
            </a:r>
          </a:p>
          <a:p>
            <a:pPr marL="0" indent="0" algn="ctr">
              <a:buNone/>
            </a:pPr>
            <a:r>
              <a:rPr lang="it-IT" sz="4000" dirty="0" err="1"/>
              <a:t>n</a:t>
            </a:r>
            <a:r>
              <a:rPr lang="is-IS" sz="4000" dirty="0" smtClean="0"/>
              <a:t>ella gioia e nel dolore,</a:t>
            </a:r>
          </a:p>
          <a:p>
            <a:pPr marL="0" indent="0" algn="ctr">
              <a:buNone/>
            </a:pPr>
            <a:r>
              <a:rPr lang="it-IT" sz="4000" dirty="0" err="1"/>
              <a:t>n</a:t>
            </a:r>
            <a:r>
              <a:rPr lang="is-IS" sz="4000" dirty="0" smtClean="0"/>
              <a:t>ella salute e nella malattia,</a:t>
            </a:r>
          </a:p>
          <a:p>
            <a:pPr marL="0" indent="0" algn="ctr">
              <a:buNone/>
            </a:pPr>
            <a:r>
              <a:rPr lang="it-IT" sz="4000" dirty="0"/>
              <a:t>e</a:t>
            </a:r>
            <a:r>
              <a:rPr lang="is-IS" sz="4000" dirty="0" smtClean="0"/>
              <a:t> di amarti e onorarti </a:t>
            </a:r>
          </a:p>
          <a:p>
            <a:pPr marL="0" indent="0" algn="ctr">
              <a:buNone/>
            </a:pPr>
            <a:r>
              <a:rPr lang="it-IT" sz="4000" dirty="0"/>
              <a:t>t</a:t>
            </a:r>
            <a:r>
              <a:rPr lang="is-IS" sz="4000" dirty="0" smtClean="0"/>
              <a:t>utti i giorni della mia vita.</a:t>
            </a:r>
            <a:endParaRPr lang="it-IT" sz="4000" dirty="0"/>
          </a:p>
        </p:txBody>
      </p:sp>
    </p:spTree>
    <p:extLst>
      <p:ext uri="{BB962C8B-B14F-4D97-AF65-F5344CB8AC3E}">
        <p14:creationId xmlns:p14="http://schemas.microsoft.com/office/powerpoint/2010/main" val="38054172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54475" y="171672"/>
            <a:ext cx="8839342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Vi chiedo di esprimere le vostre intenzioni: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54475" y="1458694"/>
            <a:ext cx="8839342" cy="52684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dirty="0" smtClean="0">
                <a:solidFill>
                  <a:srgbClr val="FF0000"/>
                </a:solidFill>
              </a:rPr>
              <a:t>N. </a:t>
            </a:r>
            <a:r>
              <a:rPr lang="it-IT" dirty="0" smtClean="0"/>
              <a:t>e </a:t>
            </a:r>
            <a:r>
              <a:rPr lang="it-IT" dirty="0" smtClean="0">
                <a:solidFill>
                  <a:srgbClr val="FF0000"/>
                </a:solidFill>
              </a:rPr>
              <a:t>N.</a:t>
            </a:r>
            <a:r>
              <a:rPr lang="it-IT" dirty="0" smtClean="0"/>
              <a:t>,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it-IT" dirty="0" smtClean="0"/>
              <a:t>Siete venuti a celebrare il matrimonio senza alcuna costrizione, in piena libertà e consapevoli del significato della vostra decisione?</a:t>
            </a:r>
            <a:endParaRPr lang="it-IT" dirty="0"/>
          </a:p>
          <a:p>
            <a:pPr marL="0" indent="0">
              <a:spcAft>
                <a:spcPts val="1200"/>
              </a:spcAft>
              <a:buNone/>
            </a:pPr>
            <a:r>
              <a:rPr lang="it-IT" dirty="0" smtClean="0"/>
              <a:t>Siete disposti, seguendo la via del matrimonio, ad amarvi e a onorarvi l’un l’altro per tutta la vita?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it-IT" dirty="0" smtClean="0"/>
              <a:t>Siete disposti ad accogliere con </a:t>
            </a:r>
            <a:r>
              <a:rPr lang="it-IT" dirty="0" smtClean="0"/>
              <a:t>amore </a:t>
            </a:r>
            <a:r>
              <a:rPr lang="it-IT" dirty="0" smtClean="0"/>
              <a:t>i figli che Dio vorrà donarvi e a educarli secondo la legge di Cristo e della sua Chiesa?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989242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1614</TotalTime>
  <Words>168</Words>
  <Application>Microsoft Macintosh PowerPoint</Application>
  <PresentationFormat>Presentazione su schermo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4" baseType="lpstr">
      <vt:lpstr>Tema di Office</vt:lpstr>
      <vt:lpstr>Il Matrimonio Cristiano</vt:lpstr>
      <vt:lpstr>Manifestazione del consenso</vt:lpstr>
      <vt:lpstr>Vi chiedo di esprimere le vostre intenzioni: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Il Matrimonio Cristiano</dc:title>
  <dc:creator>Rossella Ghensi</dc:creator>
  <cp:lastModifiedBy>Rossella Ghensi</cp:lastModifiedBy>
  <cp:revision>7</cp:revision>
  <dcterms:created xsi:type="dcterms:W3CDTF">2017-02-11T10:28:56Z</dcterms:created>
  <dcterms:modified xsi:type="dcterms:W3CDTF">2017-02-17T16:38:21Z</dcterms:modified>
</cp:coreProperties>
</file>